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22859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Цінний скарб</a:t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Огляд найстаріших художніх творів, що зберігаються в бібліотеці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Шановні педагоги, шановні працівники освіти, шановні книголюби!</a:t>
            </a:r>
          </a:p>
          <a:p>
            <a:pPr algn="just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Трохи історії. Як відомо, інститут створено у 1939 році, а про бібліотеку перші відомості  є у книзі наказів №1, де   перша згадка навіть не про бібліотеку, а про бібліотекаря, на якого було покладено деякі громадські </a:t>
            </a:r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обов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язки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. Отже, можна вважати, що бібліотечний фонд почав формуватися </a:t>
            </a:r>
            <a:r>
              <a:rPr lang="uk-UA" sz="2400" b="1" i="1" smtClean="0">
                <a:solidFill>
                  <a:schemeClr val="accent3">
                    <a:lumMod val="50000"/>
                  </a:schemeClr>
                </a:solidFill>
              </a:rPr>
              <a:t>саме з 1945 року.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І зрозуміло, що найстаріші книги датовані 40-50-ми роками . З метою збереження  старих і цікавих книг в бібліотеці створено окремий архівний фонд, до якого увійшли відібрані книги випуску до 1960 року. </a:t>
            </a:r>
          </a:p>
          <a:p>
            <a:pPr algn="just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Пропонуємо для ознайомленні дві найстаріші  книги.</a:t>
            </a:r>
          </a:p>
          <a:p>
            <a:pPr algn="just"/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uk-UA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У Санкт-Петербурзі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 1908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Петербурзі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видано перший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збірник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Купали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назвою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Жалійка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" ( "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Сопілка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").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кінці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року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Санкт-Петербурзький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комітет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 справах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друку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при МВС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вирішив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конфіскувати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збірник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антидержавний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автора —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притягнути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відповідальності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Незабаром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арешт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знятий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але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 1909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тираж книги повторно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конфіскований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вже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за наказом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Віленського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генерал-губернатора. 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кінці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1909 року Купала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поїхав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 Петербург, де проживав за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адресою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4-я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лінія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45. 8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1910 року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окремим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книгою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вийшла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поема "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Адвечная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песьня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" (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Вічна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пісня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), а 13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березня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1910 року —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збірник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Гусьляр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" (Гусляр) .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квітні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1910 року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завершена поема "Курган", а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серпні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того ж року — драма "Сон на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кургані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",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одне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найвидатніших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творінь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Янки Купали, символ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бідного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існування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народу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тодішній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Білорусі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спроба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виявити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глибинні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причини.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Окремим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виданням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поема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опублікована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 1912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Санкт-Петербурзі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Повернення у Вільно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червня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1912 року Купала завершив першу свою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п'єсу-комедію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Паўлінка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", яка в тому ж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видана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Санкт-Петербурзі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потім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поставлена ​​на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сцені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спершу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Санкт-Петербурзі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потім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Вільно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червні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1913 року в Акопов завершена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історична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поема "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Бандароўна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слідом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за нею —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поеми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Магіла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лева", "Яна и я", 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комедійна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п'єса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Примакі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Тоді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ж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написана драма "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розорених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гніздо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 (1913),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опублікована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Вільні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в 1919.</a:t>
            </a:r>
          </a:p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Навесні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1913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виданий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третій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збірник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Купали — "Шлях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жицця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 (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Дорогий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),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включена драматична поема "На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папас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".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У Вільно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Восени 1913 році Купала повернувся у Вільно, де спочатку працював секретарем Білоруського видавничого товариства, а потім знову працював в "Нашій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Ніве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". З 7 квітня 1914 року Купала став редактором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газети.На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протягом двох наступних десятиліть (аж до настання Другої світової війни виходили в світ такі ліричні збірки білоруського поета: "Спадщина" (1922), "Безіменне" (1925), "Пісня будівництву" ( 1936), "Білорусії орденоносної" (1937), "Від серця" (1940), поеми "Над річкою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Оресою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" (1933), "Тарасова доля" (1939) і деякі інші. Янка Купала був удостоєний Сталінської премії першого ступеня (1941 ) — за збірку віршів "Від серця", а так само був нагороджений Орденом Леніна.</a:t>
            </a:r>
          </a:p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28 червня 1942 року Янка Купала трагічно загинув</a:t>
            </a:r>
          </a:p>
          <a:p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Ще про книгу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Звісно, книга дуже стара, в не зовсім доброму стані, але вона зберігається і має свою цінність. </a:t>
            </a:r>
          </a:p>
          <a:p>
            <a:r>
              <a:rPr lang="uk-UA" sz="2400" dirty="0" smtClean="0"/>
              <a:t>В ній зібрані вірші, народні перекази як раннього так і зрілого періоду творчості і це – найвідоміші </a:t>
            </a:r>
            <a:r>
              <a:rPr lang="uk-UA" sz="2400" dirty="0" smtClean="0"/>
              <a:t>твори:</a:t>
            </a:r>
            <a:endParaRPr lang="uk-UA" sz="2400" dirty="0" smtClean="0"/>
          </a:p>
          <a:p>
            <a:r>
              <a:rPr lang="uk-UA" sz="2400" dirty="0" err="1" smtClean="0"/>
              <a:t>“Як</a:t>
            </a:r>
            <a:r>
              <a:rPr lang="uk-UA" sz="2400" dirty="0" smtClean="0"/>
              <a:t> візьму </a:t>
            </a:r>
            <a:r>
              <a:rPr lang="uk-UA" sz="2400" dirty="0" err="1" smtClean="0"/>
              <a:t>Жалійку</a:t>
            </a:r>
            <a:r>
              <a:rPr lang="uk-UA" sz="2400" dirty="0" smtClean="0"/>
              <a:t> в </a:t>
            </a:r>
            <a:r>
              <a:rPr lang="uk-UA" sz="2400" dirty="0" err="1" smtClean="0"/>
              <a:t>руки”</a:t>
            </a:r>
            <a:r>
              <a:rPr lang="uk-UA" sz="2400" dirty="0" smtClean="0"/>
              <a:t>, “ Я </a:t>
            </a:r>
            <a:r>
              <a:rPr lang="uk-UA" sz="2400" dirty="0" err="1" smtClean="0"/>
              <a:t>мужик-білорус”</a:t>
            </a:r>
            <a:r>
              <a:rPr lang="uk-UA" sz="2400" dirty="0" smtClean="0"/>
              <a:t>,  “Я </a:t>
            </a:r>
            <a:r>
              <a:rPr lang="uk-UA" sz="2400" dirty="0" err="1" smtClean="0"/>
              <a:t>козак”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“Пам</a:t>
            </a:r>
            <a:r>
              <a:rPr lang="en-US" sz="2400" dirty="0" smtClean="0"/>
              <a:t>’</a:t>
            </a:r>
            <a:r>
              <a:rPr lang="uk-UA" sz="2400" dirty="0" smtClean="0"/>
              <a:t>яті Т. </a:t>
            </a:r>
            <a:r>
              <a:rPr lang="uk-UA" sz="2400" dirty="0" err="1" smtClean="0"/>
              <a:t>Шевченка”</a:t>
            </a:r>
            <a:r>
              <a:rPr lang="uk-UA" sz="2400" dirty="0" smtClean="0"/>
              <a:t>(1909 р.), </a:t>
            </a:r>
            <a:r>
              <a:rPr lang="uk-UA" sz="2400" dirty="0" err="1" smtClean="0"/>
              <a:t>“Бондарівна</a:t>
            </a:r>
            <a:r>
              <a:rPr lang="uk-UA" sz="2400" dirty="0" smtClean="0"/>
              <a:t> та інші ліричні жанри.</a:t>
            </a:r>
          </a:p>
          <a:p>
            <a:r>
              <a:rPr lang="uk-UA" sz="2400" dirty="0" smtClean="0"/>
              <a:t>Звісно, у книгу увійшли і твори, які сучасній людині видаються дещо незрозумілими і які прославляють той спосіб життя, котрий припав на історичний період панування радянської влади, однак це не зменшує  цінності даного видання</a:t>
            </a:r>
            <a:r>
              <a:rPr lang="uk-UA" sz="2400" dirty="0" smtClean="0"/>
              <a:t>. Вартість книги 6 карбованців 60 копійок. Цікаво ,що у ті часи вартість книги ставилася окрема від вартості оправи: « Ціна: 5 крб. 50 коп. Оправа 1 крб. 10 коп.» Зверніть увагу, що ціна вказана саме в карбованцях, не в радянських рублях.</a:t>
            </a:r>
            <a:endParaRPr lang="uk-UA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Полянкер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Г.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Шойл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Бапілля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: повість про людей одного містечка / Г.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Полянкер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; автор. Перекл. з єврейської О.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Пархомовської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. – К.: Держлітвидав, 1939. -134 с.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Larysa\Desktop\Новая папка (2)\20210216_131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59" t="5805" r="8659" b="12118"/>
          <a:stretch>
            <a:fillRect/>
          </a:stretch>
        </p:blipFill>
        <p:spPr bwMode="auto">
          <a:xfrm rot="5400000">
            <a:off x="2512762" y="2559280"/>
            <a:ext cx="4538080" cy="342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Титульна сторінка книги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Larysa\Desktop\Новая папка (2)\20210216_131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83" t="4226" r="15762"/>
          <a:stretch>
            <a:fillRect/>
          </a:stretch>
        </p:blipFill>
        <p:spPr bwMode="auto">
          <a:xfrm rot="5400000">
            <a:off x="2308677" y="1416793"/>
            <a:ext cx="3657105" cy="4824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Зміст книги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Larysa\Desktop\Новая папка (2)\20210216_131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62" t="2648" r="373" b="18432"/>
          <a:stretch>
            <a:fillRect/>
          </a:stretch>
        </p:blipFill>
        <p:spPr bwMode="auto">
          <a:xfrm rot="5400000">
            <a:off x="2314128" y="2434476"/>
            <a:ext cx="5039975" cy="360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Цікаве звернення до читача перед змістом книги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Larysa\Desktop\Новая папка (2)\20210216_131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10" b="4226"/>
          <a:stretch>
            <a:fillRect/>
          </a:stretch>
        </p:blipFill>
        <p:spPr bwMode="auto">
          <a:xfrm rot="5400000">
            <a:off x="2050447" y="1735711"/>
            <a:ext cx="5219702" cy="432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Цікаві відомості про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книгу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від видавців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Larysa\Desktop\Новая папка (2)\20210216_131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75" t="15275" r="11026" b="8962"/>
          <a:stretch>
            <a:fillRect/>
          </a:stretch>
        </p:blipFill>
        <p:spPr bwMode="auto">
          <a:xfrm rot="5400000">
            <a:off x="1532635" y="2152298"/>
            <a:ext cx="5406001" cy="3816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Полянкер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Григорій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Ісаакович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(15.02.1911 – 21.10.1998)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Відомий єврейський письменник народився 15 лютого 1911 року в багатодітній сім’ї бідного уманського шевця, в повітовому містечку, яке залишилося в пам’яті Г. </a:t>
            </a:r>
            <a:r>
              <a:rPr lang="uk-UA" sz="5000" dirty="0" err="1" smtClean="0">
                <a:solidFill>
                  <a:schemeClr val="accent1">
                    <a:lumMod val="50000"/>
                  </a:schemeClr>
                </a:solidFill>
              </a:rPr>
              <a:t>Полянкера</a:t>
            </a:r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 на все життя.</a:t>
            </a:r>
          </a:p>
          <a:p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З працював і звідки був направлений на навчання в Київський педінститут.</a:t>
            </a:r>
          </a:p>
          <a:p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Григорій </a:t>
            </a:r>
            <a:r>
              <a:rPr lang="uk-UA" sz="5000" dirty="0" err="1" smtClean="0">
                <a:solidFill>
                  <a:schemeClr val="accent1">
                    <a:lumMod val="50000"/>
                  </a:schemeClr>
                </a:solidFill>
              </a:rPr>
              <a:t>Полянкер</a:t>
            </a:r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 прийшов у літературу на початку 30-х років. Був редактором літературно-художнього журналу СПУ «</a:t>
            </a:r>
            <a:r>
              <a:rPr lang="uk-UA" sz="5000" dirty="0" err="1" smtClean="0">
                <a:solidFill>
                  <a:schemeClr val="accent1">
                    <a:lumMod val="50000"/>
                  </a:schemeClr>
                </a:solidFill>
              </a:rPr>
              <a:t>Совєтіше</a:t>
            </a:r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 літератур», що видавався єврейською мовою в Києві (1937 – 1941). Єврейською мовою видаються такі книжки письменника: «Вугілля» (1932), «На тому березі» (1934), «Старики беруть слово» (1937), «Дядя Яша» (1940), збірники нарисів «У квітучих степах» (1938), «Від Дністра до Дунаю» (1940), романи «Друга зустріч» (1937), « </a:t>
            </a:r>
            <a:r>
              <a:rPr lang="uk-UA" sz="5000" dirty="0" err="1" smtClean="0">
                <a:solidFill>
                  <a:schemeClr val="accent1">
                    <a:lumMod val="50000"/>
                  </a:schemeClr>
                </a:solidFill>
              </a:rPr>
              <a:t>Шмая-розбійник</a:t>
            </a:r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» (1940).</a:t>
            </a:r>
          </a:p>
          <a:p>
            <a:r>
              <a:rPr lang="uk-UA" sz="5000" dirty="0" smtClean="0">
                <a:solidFill>
                  <a:schemeClr val="accent1">
                    <a:lumMod val="50000"/>
                  </a:schemeClr>
                </a:solidFill>
              </a:rPr>
              <a:t>З початком війни Григорій Ісаакович добровольцем пішов на фронт, працюючи спецкором різних газет. Закінчив свій ратний шлях у Берліні. Був учасником Параду Перемоги на Красній площі 24 червня 1945 року</a:t>
            </a:r>
            <a:r>
              <a:rPr lang="uk-UA" sz="35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Янка Купала, Вибрані твори: </a:t>
            </a:r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  <a:t>1905-1936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/Янка Купала; перекл. з білорус. за ред. Т. Масенка. - Київ-Харків: Державне літературне видавництво, </a:t>
            </a:r>
            <a:r>
              <a:rPr lang="uk-UA" sz="3100" b="1" dirty="0" smtClean="0">
                <a:solidFill>
                  <a:schemeClr val="accent1">
                    <a:lumMod val="75000"/>
                  </a:schemeClr>
                </a:solidFill>
              </a:rPr>
              <a:t>1937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.- 287 с. : 1 портрет.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arysa\Desktop\Новая папка\20210216_131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762" t="10540" r="7475" b="20010"/>
          <a:stretch>
            <a:fillRect/>
          </a:stretch>
        </p:blipFill>
        <p:spPr bwMode="auto">
          <a:xfrm rot="5400000">
            <a:off x="2500297" y="2571746"/>
            <a:ext cx="4572032" cy="3143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Про життя і творчість письменника</a:t>
            </a: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 повоєнний час, 15 листопада 1951 року, Григорій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Полянкер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був схоплений на вулиці агентами МДБ. Одинадцять місяців тривало слідство, звинуватили його в тому, що літературні твори автора просякнуті антирадянською, націоналістичною ідеологією. Він був засуджений на десять років каторжних робіт із конфіскацією майна.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У 1952 році, у жовтні опинився в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Інтському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концтаборі (басейн Воркути).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Після смерті Сталіна, через півтора року, 21 листопада 1955 року Григорія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Полянкера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було звільнено рішенням Верховного Суду СРСР за відсутністю складу злочину.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Пізніше він напише книгу-сповідь про жахіття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сталінсько-беріївських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таборів «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Возвращение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из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ада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Григорій Ісаакович – письменник глибоко національний, виразник долі і тривог єврейського народу.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Він любив рідну Умань і це містечко під різними назвами з любов’ю змальовано в багатьох його творах.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Про книгу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</a:rPr>
              <a:t>“Шойл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</a:rPr>
              <a:t>Бапілля”</a:t>
            </a: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Книга старенька, стан задовільний, хоча її сторінки пожовкли. Написана ця книга була мовою ідиш та перекладена на українську. Книга є повістю в новелах і розповідає про життя євреїв у маленькому містечку, про побут, моральні норми, мудрість простих людей та їх турботи. Цікаво, що видана вона у далекому 1939 році в Києві і збереглася у фонді бібліотеки. З інших фактів, на які варто звернути увагу – це звернення видавців до читача, поміщене в кінці книги перед змістом. В ньому пропонується читачам надсилати відзиви про книгу, а бібліотекарям організовувати обговорення. Ще цікаво, що ціна книги складала 2 карбованці 70 копійок. І це грошима до реформи 1961 року.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Портрет Янка Купали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Портрет розташований перед титульною сторінкою і відділений від неї напівпрозорою захисною вкладкою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Larysa\Desktop\Новая папка\20210216_1310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668" t="8989" r="2488" b="5941"/>
          <a:stretch>
            <a:fillRect/>
          </a:stretch>
        </p:blipFill>
        <p:spPr bwMode="auto">
          <a:xfrm rot="10800000">
            <a:off x="1940710" y="865694"/>
            <a:ext cx="4917307" cy="3492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Титульна сторінка книги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На титульній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сторінці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 видно автора, назву і дані про видавництво.  Видно також  багато штампів, що свідчить про приналежність книги до різних бібліотек, в тому числі до обмінного фонду</a:t>
            </a:r>
            <a:endParaRPr lang="uk-UA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Larysa\Desktop\Новая папка\20210216_13105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466" t="2237" r="21846"/>
          <a:stretch>
            <a:fillRect/>
          </a:stretch>
        </p:blipFill>
        <p:spPr bwMode="auto">
          <a:xfrm rot="5400000">
            <a:off x="2541216" y="638025"/>
            <a:ext cx="3383220" cy="4536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Сторінка, що слідує за титульною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На сторінці тематична гравюра, що відповідає сюжетній проблематиці поезій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Larysa\Desktop\Новая папка\20210216_1311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466" t="5710" r="21846" b="2276"/>
          <a:stretch>
            <a:fillRect/>
          </a:stretch>
        </p:blipFill>
        <p:spPr bwMode="auto">
          <a:xfrm rot="5400000">
            <a:off x="2647573" y="784799"/>
            <a:ext cx="3280754" cy="414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Про Янка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Купалу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Янка Купала (справжнє ім'я Іван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Домінікович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Луцевич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біл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. Іван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Дамінікавіч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Луцевіч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; 1882-1942) — білоруський поет, драматург, публіцист.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Народився 25 червня (7 липня) 1882 року в селі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В'язинка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(нині Молодечненського району Мінської області Білорусі) в сім'ї Домініка Онуфрійовича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Луцевич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Бенігно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Іванівни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Луцевич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дев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Волосевич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Батьки були збіднілі білоруські шляхтичі, що орендували землі в поміщицьких угіддях. Рід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Луцевич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відомий з початку сімнадцятого століття.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 1909-1913 роках початкуючий поет навчався в Санкт-Петербурзі на підготовчих загальноосвітніх курсах </a:t>
            </a: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</a:rPr>
              <a:t>А.</a:t>
            </a:r>
            <a:r>
              <a:rPr lang="uk-UA" sz="2200" dirty="0" err="1" smtClean="0">
                <a:solidFill>
                  <a:schemeClr val="accent1">
                    <a:lumMod val="50000"/>
                  </a:schemeClr>
                </a:solidFill>
              </a:rPr>
              <a:t>Черняєва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, потім в 1915 році провчився в Московському міському народному університеті, який був заснований на кошти відомого в Російській імперії золотопромисловця і мецената Альфонса Леоновича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Шанявського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і його дружини в 1908 році; університет знаходився в Москві і носив ім'я мецената.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Янка Купала вступив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народний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університет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вересні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проте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намірам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продовжити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завадила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загальна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мобілізація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оголошена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зв'язку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настанням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Першої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світової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війни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Уже в початку 1916 року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поета-студента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призвали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армію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той поступив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дорожньо-будівельний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загін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складі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якого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працював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аж до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настання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подій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жовтневої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революції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Літературна творчість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</a:rPr>
              <a:t>Янка Купала в своїй ліриці звертався до теми виживання окремої особистості і народу в цілому в годину історичного перелому. Слід згадати такі програмні твори післявоєнних-революційного періоду, як "Час", "Для вітчизни", "Спадщина", "Своєму народу", які датуються 1919 р.</a:t>
            </a:r>
          </a:p>
          <a:p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</a:rPr>
              <a:t>Перші твори Купали — кілька ліричних віршів польською мовою, опубліковані в 1903-1904 роках в журналі "</a:t>
            </a:r>
            <a:r>
              <a:rPr lang="en-US" sz="3100" dirty="0" err="1" smtClean="0">
                <a:solidFill>
                  <a:schemeClr val="accent1">
                    <a:lumMod val="50000"/>
                  </a:schemeClr>
                </a:solidFill>
              </a:rPr>
              <a:t>Ziarno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" ( "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</a:rPr>
              <a:t>Зерно") під псевдонімом "К-а". Перший вірш білоруською мовою — "</a:t>
            </a:r>
            <a:r>
              <a:rPr lang="uk-UA" sz="3100" dirty="0" err="1" smtClean="0">
                <a:solidFill>
                  <a:schemeClr val="accent1">
                    <a:lumMod val="50000"/>
                  </a:schemeClr>
                </a:solidFill>
              </a:rPr>
              <a:t>Мая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</a:rPr>
              <a:t> частка" (датується 15 липня 1904 року) в газеті "Північно-Західний край". Після цієї публікації Купала почав систематично з'являтися у пресі; вірш "мужик", опубліковане в цьому ж році, можна вважати його успішним літературним дебютом і початком сходження на літературний білоруський олімп. Його ранні вірші типові для фольклору в білоруській поезії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</a:rPr>
              <a:t> століття.</a:t>
            </a:r>
            <a:endParaRPr lang="uk-UA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Літературна діяльність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 1907 року Янка Купала розпочинає перше короткочасне співпрацю з газетою "Наша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Ніва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". У 1906-1907 роках написані поеми "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Зімою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 (Взимку), "Нікому" (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Нікому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), "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Адплата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Каха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 (Оплата любов'ю), 18 грудня 1908 року "Наша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Ніва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 публікує поему "У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Піліпаўку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". У тому ж році закінчено роботу над поемами "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Адвечная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песьня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 і "За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што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?". Тема цих творів — соціальна несправедливість і гніт. Восени 1908 року Купала переїхав у Вільно, де продовжував роботу в редакції "Наша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Ніви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". У віленський період пишеться безліч відомих віршів: — "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Малад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Білорусь", "заклятими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Кветко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 (Заговорений / зачароване квітка), "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Адцьвітаньне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 та інші, "Наша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Ніва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" публікує їх у себе.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1573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Тема Office</vt:lpstr>
      <vt:lpstr>Цінний скарб Огляд найстаріших художніх творів, що зберігаються в бібліотеці</vt:lpstr>
      <vt:lpstr>Янка Купала, Вибрані твори: 1905-1936/Янка Купала; перекл. з білорус. за ред. Т. Масенка. - Київ-Харків: Державне літературне видавництво, 1937.- 287 с. : 1 портрет.</vt:lpstr>
      <vt:lpstr>Портрет Янка Купали</vt:lpstr>
      <vt:lpstr>Титульна сторінка книги</vt:lpstr>
      <vt:lpstr>Сторінка, що слідує за титульною</vt:lpstr>
      <vt:lpstr>Про Янка Купалу</vt:lpstr>
      <vt:lpstr>Навчання</vt:lpstr>
      <vt:lpstr>Літературна творчість</vt:lpstr>
      <vt:lpstr>Літературна діяльність</vt:lpstr>
      <vt:lpstr>У Санкт-Петербурзі</vt:lpstr>
      <vt:lpstr>Повернення у Вільно</vt:lpstr>
      <vt:lpstr>У Вільно</vt:lpstr>
      <vt:lpstr>Ще про книгу</vt:lpstr>
      <vt:lpstr>Полянкер Г. Шойл з Бапілля: повість про людей одного містечка / Г. Полянкер; автор. Перекл. з єврейської О. Пархомовської. – К.: Держлітвидав, 1939. -134 с.</vt:lpstr>
      <vt:lpstr>Титульна сторінка книги</vt:lpstr>
      <vt:lpstr>Зміст книги</vt:lpstr>
      <vt:lpstr>Цікаве звернення до читача перед змістом книги</vt:lpstr>
      <vt:lpstr>Цікаві відомості про книгу від видавців</vt:lpstr>
      <vt:lpstr>  Полянкер Григорій Ісаакович (15.02.1911 – 21.10.1998) </vt:lpstr>
      <vt:lpstr>Про життя і творчість письменника</vt:lpstr>
      <vt:lpstr>Про книгу “Шойл з Бапілля”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Полторацька</dc:creator>
  <cp:lastModifiedBy>Олександр</cp:lastModifiedBy>
  <cp:revision>36</cp:revision>
  <dcterms:created xsi:type="dcterms:W3CDTF">2021-02-17T08:27:07Z</dcterms:created>
  <dcterms:modified xsi:type="dcterms:W3CDTF">2021-02-18T08:55:48Z</dcterms:modified>
</cp:coreProperties>
</file>